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sldIdLst>
    <p:sldId id="283" r:id="rId2"/>
    <p:sldId id="282" r:id="rId3"/>
    <p:sldId id="285" r:id="rId4"/>
    <p:sldId id="286" r:id="rId5"/>
    <p:sldId id="289" r:id="rId6"/>
    <p:sldId id="288" r:id="rId7"/>
    <p:sldId id="290" r:id="rId8"/>
    <p:sldId id="291" r:id="rId9"/>
    <p:sldId id="294" r:id="rId10"/>
    <p:sldId id="292" r:id="rId11"/>
    <p:sldId id="295" r:id="rId12"/>
    <p:sldId id="302" r:id="rId13"/>
    <p:sldId id="296" r:id="rId14"/>
    <p:sldId id="297" r:id="rId15"/>
    <p:sldId id="303" r:id="rId16"/>
    <p:sldId id="298" r:id="rId17"/>
    <p:sldId id="300" r:id="rId18"/>
    <p:sldId id="299" r:id="rId19"/>
    <p:sldId id="301" r:id="rId20"/>
  </p:sldIdLst>
  <p:sldSz cx="13322300" cy="74676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54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07/09/64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07/09/64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07/09/64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การใช้บริการโปรแกรมบนคลาวด์ (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Application)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9865358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เป็นการเปิดให้บริการโปรแกรมบนเครือข่ายอินเตอร์เน็ต โดยผู้ใช้ไม่จำเป็นต้องติดตั้ง หรือรันโปรแกรมที่เครื่องคอมพิวเตอร์ของตนเอง แต่เป็นการใช้บริการรันโปรแกรมผ่านเครือข่ายจึงไม่ต้องมีภาระในการบำรุงรักษาซอฟต์แวร์ หรือการดูแลในระดับปฏิบัติการ หรือระบบสนับสนุน ประกอบด้วย</a:t>
            </a:r>
          </a:p>
          <a:p>
            <a:pPr algn="thaiDist"/>
            <a:endParaRPr lang="fr-FR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fr-FR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365947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.5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Google App Engine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462282" y="2760421"/>
            <a:ext cx="10539662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ซึ่งแต่ละบริการจะแยกออกจากกัน ส่วนของ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จะต่างออกไป โดย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จะให้บริการแบบครบวงจรกว่า ไม่แยกออกจากกัน โดยบริการของ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จะมีลักษณะเป็นการให้บริการ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high-level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โดยสามารถรัน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ที่เขียนด้วยภาษา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python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(ภาษาอื่นจะตามมาในอนาคต) ทาง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SDK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มาให้นักพัฒนาสามารถเขียนโปรแกรมทดสอบในเครื่องตัวเองได้ก่อน แล้วนำมา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deploy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ลงในระบบของ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ทีหลังได้ โดยระบบเก็บข้อมูลจะใช้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GFS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และใช้ฐานข้อมูล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Bigtable</a:t>
            </a:r>
            <a:endParaRPr lang="fr-FR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fr-FR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0BD81A97-3A96-4E47-8794-C17FE54D9EA2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388118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.5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Google App Engine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8237B4E-930A-4C00-9B89-C4503C1F4FC3}"/>
              </a:ext>
            </a:extLst>
          </p:cNvPr>
          <p:cNvSpPr/>
          <p:nvPr/>
        </p:nvSpPr>
        <p:spPr>
          <a:xfrm>
            <a:off x="1588167" y="2293257"/>
            <a:ext cx="10319523" cy="478428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ข้อดีของ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จ่ายเท่าที่ใช้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Pay as you use)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โดยเริ่มแรกจะฟรีทุกอย่าง ไม่มีค่าใช้จ่ายแต่อย่างใด โดยครั้งแรกจะให้พื้นที่เว็บไซต์ทั้งหมด 1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และจำกัดการเรียกเว็บเพจที่ 5 ล้าน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Request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ต่อเดือน หากใช้เกินกว่านั้นก็จะมีค่าใช้จ่ายตามการใช้งานจริง และจำกัด 10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ต่อหนึ่ง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Account</a:t>
            </a:r>
          </a:p>
          <a:p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61">
            <a:extLst>
              <a:ext uri="{FF2B5EF4-FFF2-40B4-BE49-F238E27FC236}">
                <a16:creationId xmlns:a16="http://schemas.microsoft.com/office/drawing/2014/main" id="{3BF07729-F92A-4554-B24C-BE2974EACB0A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02055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.5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Google App Engine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8" y="2453902"/>
            <a:ext cx="10413776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ข้อจำกัดของ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อนุญาตให้เข้าถึงไฟล์บน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อื่นผ่าน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URL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Email Service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และผู้ใช้ก็เข้าถึงไฟล์บน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ผ่านทาง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HTTP,HTTPS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อนุญาติให้ อ่านไฟล์ และ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Upload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ไฟล์ได้ แต่ไม่สามารถเขียนไฟล์ลงบน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File System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แต่ละ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Request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ต้องตอบสนอง ภายใน 60 วินาที รวมถึง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request, queue task,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scheduled task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โดยแต่ละ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Request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spawn process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(แตกเป็น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 process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หลายๆ อัน)</a:t>
            </a: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1">
            <a:extLst>
              <a:ext uri="{FF2B5EF4-FFF2-40B4-BE49-F238E27FC236}">
                <a16:creationId xmlns:a16="http://schemas.microsoft.com/office/drawing/2014/main" id="{020D3A5D-1FD0-4063-9C9B-C12F4924129A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374894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462283" y="2455448"/>
            <a:ext cx="10539661" cy="447858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คือ คลาว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แพลตฟอร์ม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Platform)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ที่เปิดกว้างและมีความยืดหยุ่นสูงเพื่อทำหน้าที่เป็นรากฐานสำหรับการสร้าง ติดตั้ง รวมถึงจัดการโซลูชัน รองรับการใช้งานในรูปแบบ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 Infrastructure as a Service)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 (Platform as a Service)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นั่นคือท่านสามารถเช่าใช้บริการโดยให้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ช่วยดูแลและจัดการด้านฮาร์ดแวร์ ซอฟต์แวร์ และระบบเครือข่าย เหมาะสำหรับองค์กรทุกขนาดไม่ว่าจะเป็นองค์กรขนาดเล็ก ขนาดกลาง หรือขนาดใหญ่ที่ต้องการพัฒนาและปรับปรุง ศูนย์ข้อมูลให้มีความยืดหยุ่นและรองรับกับความต้องการทางธุรกิจได้อย่างรวดเร็วและมีประสิทธิภาพ</a:t>
            </a:r>
          </a:p>
          <a:p>
            <a:endParaRPr lang="fr-FR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3EAB4EEE-75A1-4183-8392-EDA6EF8DA0CF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30833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32124" y="2502628"/>
            <a:ext cx="10175567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คือ คลาว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แพลตฟอร์ม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Platform)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ที่เปิดกว้างและมีความยืดหยุ่นสูงเพื่อทำหน้าที่เป็นรากฐานสำหรับการสร้าง ติดตั้ง รวมถึงจัดการโซลูชัน รองรับการใช้งานในรูปแบบ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 Infrastructure as a Service)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 (Platform as a Service)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นั่นคือท่านสามารถเช่าใช้บริการโดยให้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ช่วยดูแลและจัดการด้านฮาร์ดแวร์ ซอฟต์แวร์ และระบบเครือข่าย เหมาะสำหรับองค์กรทุกขนาดไม่ว่าจะเป็นองค์กรขนาดเล็ก ขนาดกลาง หรือขนาดใหญ่ที่ต้องการพัฒนาและปรับปรุง ศูนย์ข้อมูลให้มีความยืดหยุ่นและรองรับกับความต้องการทางธุรกิจได้อย่างรวดเร็วและมีประสิทธิภาพ ประกอบด้วย การให้บริการดังนี้</a:t>
            </a: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B584B882-F552-4371-A116-C494B6EE8F28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80457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32126" y="2340520"/>
            <a:ext cx="10175567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บริการของ 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32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Compute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02DA9F8E-A901-4D11-AA82-839D44C217DA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82412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2" y="2502628"/>
            <a:ext cx="11021938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ให้บริการ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การพัฒนาแอปพลิ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ชันเพื่อใช้งานบน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Azure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ทำได้โดยใช้ภาษาที่หลากหลาย เช่น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Java, PHP, .NET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ผ่านชุดเครื่องมือ และเฟรม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เวิร์ก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514350" indent="-514350">
              <a:buAutoNum type="arabicPeriod"/>
            </a:pPr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B482B6F-0D7C-426C-BAEB-97B658475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693" y="3374546"/>
            <a:ext cx="6647295" cy="3107610"/>
          </a:xfrm>
          <a:prstGeom prst="rect">
            <a:avLst/>
          </a:prstGeom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FA410EE4-F03F-48B2-BD5F-B22BC3655024}"/>
              </a:ext>
            </a:extLst>
          </p:cNvPr>
          <p:cNvSpPr txBox="1"/>
          <p:nvPr/>
        </p:nvSpPr>
        <p:spPr>
          <a:xfrm>
            <a:off x="3623406" y="246470"/>
            <a:ext cx="969141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การประยุกต์ใช้โปรแกรมบนระบบประมวลผลแบบคลาวด์เพื่อพัฒนางานด้านธุรกิจ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Application of Programs on Cloud Computing Systems for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971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32124" y="2502628"/>
            <a:ext cx="10175567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ให้บริการ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Compute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เพื่อการสร้างเครื่องเสมือน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 Machine)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เพื่อติดตั้ง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ระบบปฏิบัติการพร้อมด้วยระบบฐานข้อมูลที่หลากหลาย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4E96177-DF00-4AEC-80D4-BBA9D973C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485" y="3735879"/>
            <a:ext cx="7639050" cy="1752600"/>
          </a:xfrm>
          <a:prstGeom prst="rect">
            <a:avLst/>
          </a:prstGeom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F80779B5-204B-46BA-8127-8A093A2081F7}"/>
              </a:ext>
            </a:extLst>
          </p:cNvPr>
          <p:cNvSpPr txBox="1"/>
          <p:nvPr/>
        </p:nvSpPr>
        <p:spPr>
          <a:xfrm>
            <a:off x="3623406" y="246470"/>
            <a:ext cx="969141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การประยุกต์ใช้โปรแกรมบนระบบประมวลผลแบบคลาวด์เพื่อพัฒนางานด้านธุรกิจ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Application of Programs on Cloud Computing Systems for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25898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49190" y="2502629"/>
            <a:ext cx="10628296" cy="171311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ให้บริการ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เพื่อสำรองข้อมูล ย้ายข้อมูลที่ไม่ได้ใช้งานแล้ว และสำรองข้อมูลไปยังพื้นที่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จัดเก็บได้อย่างปลอดภัย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2E0265D-2010-48F0-BE41-F92F1C015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48" y="3733800"/>
            <a:ext cx="7658100" cy="1771650"/>
          </a:xfrm>
          <a:prstGeom prst="rect">
            <a:avLst/>
          </a:prstGeom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27D7546F-F02F-49E6-A2BD-376816627D3C}"/>
              </a:ext>
            </a:extLst>
          </p:cNvPr>
          <p:cNvSpPr txBox="1"/>
          <p:nvPr/>
        </p:nvSpPr>
        <p:spPr>
          <a:xfrm>
            <a:off x="3623406" y="246470"/>
            <a:ext cx="969141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การประยุกต์ใช้โปรแกรมบนระบบประมวลผลแบบคลาวด์เพื่อพัฒนางานด้านธุรกิจ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Application of Programs on Cloud Computing Systems for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23845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.6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Microsoft Azure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32124" y="2502628"/>
            <a:ext cx="10175567" cy="1416227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ให้บริการ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เพื่อการเชื่อมต่อระบบคลาว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เข้ากับโฮสต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์แ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ละการติดตั้งใช้ในองค์กร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96A41A9-3DBB-467E-9E90-AFD95BDA5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835" y="3210741"/>
            <a:ext cx="5657850" cy="1771650"/>
          </a:xfrm>
          <a:prstGeom prst="rect">
            <a:avLst/>
          </a:prstGeom>
        </p:spPr>
      </p:pic>
      <p:sp>
        <p:nvSpPr>
          <p:cNvPr id="20" name="TextBox 61">
            <a:extLst>
              <a:ext uri="{FF2B5EF4-FFF2-40B4-BE49-F238E27FC236}">
                <a16:creationId xmlns:a16="http://schemas.microsoft.com/office/drawing/2014/main" id="{0B52515E-32D7-4D4D-8323-9399AF757EE6}"/>
              </a:ext>
            </a:extLst>
          </p:cNvPr>
          <p:cNvSpPr txBox="1"/>
          <p:nvPr/>
        </p:nvSpPr>
        <p:spPr>
          <a:xfrm>
            <a:off x="3623406" y="246470"/>
            <a:ext cx="969141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การประยุกต์ใช้โปรแกรมบนระบบประมวลผลแบบคลาวด์เพื่อพัฒนางานด้านธุรกิจ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Application of Programs on Cloud Computing Systems for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29968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บริการโปรแกรมบนคลาวด์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2" y="2514635"/>
            <a:ext cx="10323881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742950" indent="-742950" algn="thaiDist">
              <a:buAutoNum type="arabicPeriod"/>
            </a:pP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ระบบปฏิบัติการโฉมใหม่ 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OS</a:t>
            </a:r>
            <a:endParaRPr lang="th-TH" sz="4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 algn="thaiDist">
              <a:buAutoNum type="arabicPeriod"/>
            </a:pP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Amazon Web Services </a:t>
            </a:r>
            <a:endParaRPr lang="th-TH" sz="4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 algn="thaiDist">
              <a:buAutoNum type="arabicPeriod"/>
            </a:pP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</a:t>
            </a:r>
            <a:endParaRPr lang="th-TH" sz="4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 algn="thaiDist">
              <a:buAutoNum type="arabicPeriod"/>
            </a:pPr>
            <a:r>
              <a:rPr lang="fr-FR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Azure</a:t>
            </a:r>
            <a:endParaRPr lang="fr-FR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fr-FR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1">
            <a:extLst>
              <a:ext uri="{FF2B5EF4-FFF2-40B4-BE49-F238E27FC236}">
                <a16:creationId xmlns:a16="http://schemas.microsoft.com/office/drawing/2014/main" id="{B769ADAD-CD87-4264-949A-278B513B8FB7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2467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ระบบปฏิบัติการโฉมใหม่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OS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2228919" cy="591894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JoliCloud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à¸ à¸²à¸à¸«à¸à¹à¸²à¸à¸­ Joli cloud OS">
            <a:extLst>
              <a:ext uri="{FF2B5EF4-FFF2-40B4-BE49-F238E27FC236}">
                <a16:creationId xmlns:a16="http://schemas.microsoft.com/office/drawing/2014/main" id="{56945AE4-66A6-46EF-AC6C-0002A9A0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84" y="3070567"/>
            <a:ext cx="6067756" cy="32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18D179A-42EA-430F-904B-0CF69B87463E}"/>
              </a:ext>
            </a:extLst>
          </p:cNvPr>
          <p:cNvSpPr/>
          <p:nvPr/>
        </p:nvSpPr>
        <p:spPr>
          <a:xfrm>
            <a:off x="8346894" y="3068264"/>
            <a:ext cx="34532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สามารถลงชื่อเข้าใช้ด้วย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Facebook ID 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แอปพลิเคชันของ </a:t>
            </a:r>
            <a:r>
              <a:rPr lang="en-US" sz="2800" dirty="0" err="1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JoliCloud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นั้นพร้อมใช้งานสำหรับ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iOS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Android 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ไม่ต้องบอกว่าให้บริการอย่าง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SkyDrive, Google Drive, Dropbox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นอกเหนือจากที่อื่น ๆ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61">
            <a:extLst>
              <a:ext uri="{FF2B5EF4-FFF2-40B4-BE49-F238E27FC236}">
                <a16:creationId xmlns:a16="http://schemas.microsoft.com/office/drawing/2014/main" id="{FD12C538-3DC2-4FC4-8970-F22DC742E7E9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6123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ระบบปฏิบัติการโฉมใหม่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OS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2228919" cy="591894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Silve OS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18D179A-42EA-430F-904B-0CF69B87463E}"/>
              </a:ext>
            </a:extLst>
          </p:cNvPr>
          <p:cNvSpPr/>
          <p:nvPr/>
        </p:nvSpPr>
        <p:spPr>
          <a:xfrm>
            <a:off x="7771034" y="3021104"/>
            <a:ext cx="463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สามารถใช้งานได้ ปัจจุบันมีเพียงแอปพลิเคชัน เช่น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File Explorer,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  <a:r>
              <a:rPr lang="th-TH" sz="2800" dirty="0" err="1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ราว์</a:t>
            </a:r>
            <a:r>
              <a:rPr lang="th-TH" sz="2800" dirty="0" err="1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โปรแกรมเล่นวิดีโอ, โปรแกรมแก้ไขข้อความแบบ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Rich Text,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โปรแกรมอ่าน </a:t>
            </a:r>
            <a:r>
              <a:rPr lang="en-US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RSS, Twitter, Flickr, YouTube, IM </a:t>
            </a:r>
            <a:r>
              <a:rPr lang="th-TH" sz="28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และเกมบางเกม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746" name="Picture 2" descr="à¸ à¸²à¸à¸«à¸à¹à¸²à¸à¸­ SilveOS Cloud OS">
            <a:extLst>
              <a:ext uri="{FF2B5EF4-FFF2-40B4-BE49-F238E27FC236}">
                <a16:creationId xmlns:a16="http://schemas.microsoft.com/office/drawing/2014/main" id="{7F03BAFA-B3E0-429B-87DA-8EB790576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34" y="3052971"/>
            <a:ext cx="5943600" cy="32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1">
            <a:extLst>
              <a:ext uri="{FF2B5EF4-FFF2-40B4-BE49-F238E27FC236}">
                <a16:creationId xmlns:a16="http://schemas.microsoft.com/office/drawing/2014/main" id="{6C429514-7AE4-40CC-8DB3-C26391FB433B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24131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ระบบปฏิบัติการโฉมใหม่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OS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2228919" cy="591894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Zero PC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18D179A-42EA-430F-904B-0CF69B87463E}"/>
              </a:ext>
            </a:extLst>
          </p:cNvPr>
          <p:cNvSpPr/>
          <p:nvPr/>
        </p:nvSpPr>
        <p:spPr>
          <a:xfrm>
            <a:off x="8346894" y="3068264"/>
            <a:ext cx="3281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มีแอปพลิเคชันเช่น 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SkyDrive, 4Shared, Google Drive, </a:t>
            </a:r>
            <a:r>
              <a:rPr lang="en-US" sz="3200" dirty="0" err="1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SugerSync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Dropbox, Box, Facebook, Twitter, Flickr Instagram, Picasa </a:t>
            </a:r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และอีกมากมาย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3794" name="Picture 2" descr="ZeroPC Cloud OS screenshot">
            <a:extLst>
              <a:ext uri="{FF2B5EF4-FFF2-40B4-BE49-F238E27FC236}">
                <a16:creationId xmlns:a16="http://schemas.microsoft.com/office/drawing/2014/main" id="{777C510D-A3A3-470C-87D9-CB3558EA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99" y="3028371"/>
            <a:ext cx="5769535" cy="33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1">
            <a:extLst>
              <a:ext uri="{FF2B5EF4-FFF2-40B4-BE49-F238E27FC236}">
                <a16:creationId xmlns:a16="http://schemas.microsoft.com/office/drawing/2014/main" id="{D6236B51-E5C5-4A1A-82BC-344603E5E424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136136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ระบบปฏิบัติการโฉมใหม่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OS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2228919" cy="591894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Eye OS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18D179A-42EA-430F-904B-0CF69B87463E}"/>
              </a:ext>
            </a:extLst>
          </p:cNvPr>
          <p:cNvSpPr/>
          <p:nvPr/>
        </p:nvSpPr>
        <p:spPr>
          <a:xfrm>
            <a:off x="6828540" y="3132579"/>
            <a:ext cx="3281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สามารถใช้กับ </a:t>
            </a:r>
            <a:r>
              <a:rPr lang="en-US" sz="3200" dirty="0" err="1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eyeOS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Web Desktop Eye OS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3796" name="Picture 4" descr="à¸ à¸²à¸à¸«à¸à¹à¸²à¸à¸­à¸à¸­à¸ Eye OS Cloud OS">
            <a:extLst>
              <a:ext uri="{FF2B5EF4-FFF2-40B4-BE49-F238E27FC236}">
                <a16:creationId xmlns:a16="http://schemas.microsoft.com/office/drawing/2014/main" id="{BB8017AC-2FAC-4D43-B04E-CEB3D6D5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42" y="3132589"/>
            <a:ext cx="4339950" cy="31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1">
            <a:extLst>
              <a:ext uri="{FF2B5EF4-FFF2-40B4-BE49-F238E27FC236}">
                <a16:creationId xmlns:a16="http://schemas.microsoft.com/office/drawing/2014/main" id="{B80357A0-7EFD-447D-BB87-4398C16A6E5E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35620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ระบบปฏิบัติการโฉมใหม่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Cloud OS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4758363" cy="591894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iSpaces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cloud computer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18D179A-42EA-430F-904B-0CF69B87463E}"/>
              </a:ext>
            </a:extLst>
          </p:cNvPr>
          <p:cNvSpPr/>
          <p:nvPr/>
        </p:nvSpPr>
        <p:spPr>
          <a:xfrm>
            <a:off x="8070186" y="3560812"/>
            <a:ext cx="39317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ให้บริการใน 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Windows, Mac </a:t>
            </a:r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Linux </a:t>
            </a:r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และทำงานบน 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Chrome, Internet Explorer, Safari, Firefox </a:t>
            </a:r>
            <a:r>
              <a:rPr lang="th-TH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rgbClr val="4949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 iSpace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866" name="Picture 2" descr="iSpaces Cloud OS screenshot">
            <a:extLst>
              <a:ext uri="{FF2B5EF4-FFF2-40B4-BE49-F238E27FC236}">
                <a16:creationId xmlns:a16="http://schemas.microsoft.com/office/drawing/2014/main" id="{0EA71EDA-3D54-4A8F-9CD1-64AB9BCA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24" y="3106529"/>
            <a:ext cx="5926908" cy="32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61">
            <a:extLst>
              <a:ext uri="{FF2B5EF4-FFF2-40B4-BE49-F238E27FC236}">
                <a16:creationId xmlns:a16="http://schemas.microsoft.com/office/drawing/2014/main" id="{0A7644D0-2D6A-468E-AE98-8D4632BAA2D5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314932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à¸à¸¥à¸à¸²à¸£à¸à¹à¸à¸«à¸²à¸£à¸¹à¸à¸ à¸²à¸à¸ªà¸³à¸«à¸£à¸±à¸ amazon web services à¸à¸·à¸­">
            <a:extLst>
              <a:ext uri="{FF2B5EF4-FFF2-40B4-BE49-F238E27FC236}">
                <a16:creationId xmlns:a16="http://schemas.microsoft.com/office/drawing/2014/main" id="{53634849-17AF-4CC7-813F-06104F62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8" y="3053116"/>
            <a:ext cx="4682003" cy="18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Amazon Web Services 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6100010" y="2425837"/>
            <a:ext cx="5941568" cy="4067767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บริการที่มอบประสิทธิภาพการประมวลผล พื้นที่จัดเก็บ ฐานข้อมูล แอปพลิ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และทรัพยากรด้านไอทีอื่น ๆ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อินเทอร์เน็ตตามราคาค่าบริการที่ใช้ตามจริงโดยที่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AWS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จะมีการให้บริการ ที่แยกออกเป็นโมดูล คือ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S3 (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เก็บข้อมูล),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EC2 (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ประมวลผล) 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SimpleDB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ฐานข้อมูล) 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1">
            <a:extLst>
              <a:ext uri="{FF2B5EF4-FFF2-40B4-BE49-F238E27FC236}">
                <a16:creationId xmlns:a16="http://schemas.microsoft.com/office/drawing/2014/main" id="{58EE0866-A5B5-4D78-B6E5-1183E3FA85B9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172260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.5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Google App Engine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899826" y="2685209"/>
            <a:ext cx="10102117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ที่สร้างขึ้นเพื่อนักพัฒนาสามารถ				พัฒนา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Application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data 				center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ซึ่งเป็นเทคโนโลยี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ที่ให้บริการแบบ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Platform-as-a-Service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คู่แข่งของ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ในปัจจุบัน ได้แก่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Heroku, Windows Azure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App Engine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จะช่วยให้นักพัฒนา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browser (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</a:t>
            </a:r>
            <a:r>
              <a:rPr lang="th-TH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ราว์</a:t>
            </a:r>
            <a:r>
              <a:rPr lang="th-TH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สามารถติดตั้ง ปรับปรุง และขยายระบบได้อย่างไม่จำกัด ไม่ต้องเสียค่าใช้จ่ายในการวาง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(</a:t>
            </a:r>
            <a:r>
              <a:rPr lang="th-TH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เซิร์ฟเวอร์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ค่าใช้จ่ายในการติดตั้งและดูแล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โดยปกติแล้ว เว็บไซต์เริ่มต้น จะได้ชื่อโดเมนย่อของ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appspot.com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example.appspot.com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แต่นักพัฒนาสามารถเลือกชื่อโดเมนเฉพาะได้โดยมีค่าใช้จ่ายเล็กน้อย</a:t>
            </a:r>
          </a:p>
          <a:p>
            <a:pPr algn="thaiDist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oogle App Engine">
            <a:extLst>
              <a:ext uri="{FF2B5EF4-FFF2-40B4-BE49-F238E27FC236}">
                <a16:creationId xmlns:a16="http://schemas.microsoft.com/office/drawing/2014/main" id="{52CA1679-63BA-4174-94D9-3B848A20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68" y="2546379"/>
            <a:ext cx="3923742" cy="17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61">
            <a:extLst>
              <a:ext uri="{FF2B5EF4-FFF2-40B4-BE49-F238E27FC236}">
                <a16:creationId xmlns:a16="http://schemas.microsoft.com/office/drawing/2014/main" id="{4D02C1E0-7199-4191-A755-7282FEB41E77}"/>
              </a:ext>
            </a:extLst>
          </p:cNvPr>
          <p:cNvSpPr txBox="1"/>
          <p:nvPr/>
        </p:nvSpPr>
        <p:spPr>
          <a:xfrm>
            <a:off x="3633849" y="252194"/>
            <a:ext cx="9691413" cy="1289509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การประยุกต์ใช้โปรแกรมบนคลาวด์เพื่อพัฒนางานด้านธุรกิจ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Applying Cloud-Based Programs to Develop Business</a:t>
            </a:r>
          </a:p>
        </p:txBody>
      </p:sp>
    </p:spTree>
    <p:extLst>
      <p:ext uri="{BB962C8B-B14F-4D97-AF65-F5344CB8AC3E}">
        <p14:creationId xmlns:p14="http://schemas.microsoft.com/office/powerpoint/2010/main" val="119835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2538</Words>
  <Application>Microsoft Office PowerPoint</Application>
  <PresentationFormat>Custom</PresentationFormat>
  <Paragraphs>233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TH SarabunPSK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762</cp:revision>
  <dcterms:created xsi:type="dcterms:W3CDTF">2017-09-19T00:56:44Z</dcterms:created>
  <dcterms:modified xsi:type="dcterms:W3CDTF">2021-09-07T05:58:20Z</dcterms:modified>
</cp:coreProperties>
</file>